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1342" r:id="rId2"/>
    <p:sldId id="1343" r:id="rId3"/>
    <p:sldId id="1344" r:id="rId4"/>
  </p:sldIdLst>
  <p:sldSz cx="9144000" cy="6858000" type="screen4x3"/>
  <p:notesSz cx="7099300" cy="10234613"/>
  <p:custShowLst>
    <p:custShow name="Zielgruppenpräsentation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FF99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A6EB6"/>
    <a:srgbClr val="0066FF"/>
    <a:srgbClr val="33CC33"/>
    <a:srgbClr val="9A0000"/>
    <a:srgbClr val="C0C0C0"/>
    <a:srgbClr val="106A5B"/>
    <a:srgbClr val="C0D0D7"/>
    <a:srgbClr val="B4D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094" autoAdjust="0"/>
    <p:restoredTop sz="83916" autoAdjust="0"/>
  </p:normalViewPr>
  <p:slideViewPr>
    <p:cSldViewPr snapToGrid="0" snapToObjects="1">
      <p:cViewPr varScale="1">
        <p:scale>
          <a:sx n="96" d="100"/>
          <a:sy n="96" d="100"/>
        </p:scale>
        <p:origin x="-876" y="-90"/>
      </p:cViewPr>
      <p:guideLst>
        <p:guide orient="horz" pos="867"/>
        <p:guide orient="horz" pos="3362"/>
        <p:guide orient="horz" pos="1797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45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1" tIns="47922" rIns="95841" bIns="47922" numCol="1" anchor="t" anchorCtr="0" compatLnSpc="1">
            <a:prstTxWarp prst="textNoShape">
              <a:avLst/>
            </a:prstTxWarp>
          </a:bodyPr>
          <a:lstStyle>
            <a:lvl1pPr algn="l" defTabSz="958850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005137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1" tIns="47922" rIns="95841" bIns="47922" numCol="1" anchor="t" anchorCtr="0" compatLnSpc="1">
            <a:prstTxWarp prst="textNoShape">
              <a:avLst/>
            </a:prstTxWarp>
          </a:bodyPr>
          <a:lstStyle>
            <a:lvl1pPr algn="r" defTabSz="958850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5025"/>
            <a:ext cx="308451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1" tIns="47922" rIns="95841" bIns="47922" numCol="1" anchor="b" anchorCtr="0" compatLnSpc="1">
            <a:prstTxWarp prst="textNoShape">
              <a:avLst/>
            </a:prstTxWarp>
          </a:bodyPr>
          <a:lstStyle>
            <a:lvl1pPr algn="l" defTabSz="958850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9725025"/>
            <a:ext cx="300513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1" tIns="47922" rIns="95841" bIns="47922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98B56E01-CF51-403C-836C-8D26563EAAD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8560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4513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700" tIns="45456" rIns="94700" bIns="45456" numCol="1" anchor="t" anchorCtr="0" compatLnSpc="1">
            <a:prstTxWarp prst="textNoShape">
              <a:avLst/>
            </a:prstTxWarp>
          </a:bodyPr>
          <a:lstStyle>
            <a:lvl1pPr algn="l" defTabSz="962025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005137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700" tIns="45456" rIns="94700" bIns="45456" numCol="1" anchor="t" anchorCtr="0" compatLnSpc="1">
            <a:prstTxWarp prst="textNoShape">
              <a:avLst/>
            </a:prstTxWarp>
          </a:bodyPr>
          <a:lstStyle>
            <a:lvl1pPr algn="r" defTabSz="962025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39813" y="793750"/>
            <a:ext cx="5072062" cy="3805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837113"/>
            <a:ext cx="5197475" cy="4600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700" tIns="45456" rIns="94700" bIns="45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5188"/>
            <a:ext cx="3084513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700" tIns="45456" rIns="94700" bIns="45456" numCol="1" anchor="b" anchorCtr="0" compatLnSpc="1">
            <a:prstTxWarp prst="textNoShape">
              <a:avLst/>
            </a:prstTxWarp>
          </a:bodyPr>
          <a:lstStyle>
            <a:lvl1pPr algn="l" defTabSz="962025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9755188"/>
            <a:ext cx="3005137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700" tIns="45456" rIns="94700" bIns="45456" numCol="1" anchor="b" anchorCtr="0" compatLnSpc="1">
            <a:prstTxWarp prst="textNoShape">
              <a:avLst/>
            </a:prstTxWarp>
          </a:bodyPr>
          <a:lstStyle>
            <a:lvl1pPr algn="r" defTabSz="962025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039F63E0-30E3-4CF9-8A95-D9B3745E02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6162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8"/>
          <p:cNvSpPr>
            <a:spLocks noChangeArrowheads="1"/>
          </p:cNvSpPr>
          <p:nvPr userDrawn="1"/>
        </p:nvSpPr>
        <p:spPr bwMode="auto">
          <a:xfrm>
            <a:off x="1371600" y="5503863"/>
            <a:ext cx="57150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375" tIns="38100" rIns="79375" bIns="38100"/>
          <a:lstStyle>
            <a:lvl1pPr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r">
              <a:defRPr/>
            </a:pPr>
            <a:r>
              <a:rPr lang="de-DE" sz="2400" b="1" dirty="0" smtClean="0"/>
              <a:t>Stadtratsinformationen</a:t>
            </a:r>
          </a:p>
          <a:p>
            <a:pPr algn="r">
              <a:defRPr/>
            </a:pPr>
            <a:r>
              <a:rPr lang="de-DE" sz="2000" i="1" dirty="0" smtClean="0"/>
              <a:t>10. Dezember 2015</a:t>
            </a:r>
          </a:p>
        </p:txBody>
      </p:sp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0"/>
            <a:ext cx="137795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Aken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1189038"/>
            <a:ext cx="5719762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52158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4900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73900" y="241300"/>
            <a:ext cx="1917700" cy="62817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19213" y="241300"/>
            <a:ext cx="5602287" cy="62817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375897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9213" y="241300"/>
            <a:ext cx="7672387" cy="11652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676400" y="1530350"/>
            <a:ext cx="7162800" cy="4992688"/>
          </a:xfrm>
        </p:spPr>
        <p:txBody>
          <a:bodyPr/>
          <a:lstStyle/>
          <a:p>
            <a:pPr lvl="0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0220754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9956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6948021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764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340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15360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8661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070612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3207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16896330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487780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8063" y="1530350"/>
            <a:ext cx="71628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7" name="Rectangle 104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241300"/>
            <a:ext cx="7672387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87080" name="Rectangle 1064"/>
          <p:cNvSpPr>
            <a:spLocks noChangeArrowheads="1"/>
          </p:cNvSpPr>
          <p:nvPr/>
        </p:nvSpPr>
        <p:spPr bwMode="auto">
          <a:xfrm>
            <a:off x="1217613" y="6523038"/>
            <a:ext cx="749935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375" tIns="38100" rIns="79375" bIns="38100"/>
          <a:lstStyle>
            <a:lvl1pPr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de-DE" altLang="de-DE" sz="1400" smtClean="0">
                <a:solidFill>
                  <a:schemeClr val="accent2"/>
                </a:solidFill>
              </a:rPr>
              <a:t>	 </a:t>
            </a:r>
            <a:fld id="{832F691A-8B4E-47C5-8D1C-923AE4D79B5C}" type="slidenum">
              <a:rPr lang="de-DE" altLang="de-DE" sz="1400" smtClean="0">
                <a:solidFill>
                  <a:schemeClr val="accent2"/>
                </a:solidFill>
              </a:rPr>
              <a:pPr>
                <a:defRPr/>
              </a:pPr>
              <a:t>‹Nr.›</a:t>
            </a:fld>
            <a:r>
              <a:rPr lang="de-DE" altLang="de-DE" sz="1400" smtClean="0">
                <a:solidFill>
                  <a:schemeClr val="accent2"/>
                </a:solidFill>
              </a:rPr>
              <a:t> </a:t>
            </a:r>
            <a:r>
              <a:rPr lang="de-DE" altLang="de-DE" sz="1400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  <a:r>
              <a:rPr lang="de-DE" altLang="de-DE" sz="1800" b="1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9" r:id="rId2"/>
    <p:sldLayoutId id="2147484460" r:id="rId3"/>
    <p:sldLayoutId id="2147484461" r:id="rId4"/>
    <p:sldLayoutId id="2147484462" r:id="rId5"/>
    <p:sldLayoutId id="2147484463" r:id="rId6"/>
    <p:sldLayoutId id="2147484464" r:id="rId7"/>
    <p:sldLayoutId id="2147484465" r:id="rId8"/>
    <p:sldLayoutId id="2147484466" r:id="rId9"/>
    <p:sldLayoutId id="2147484467" r:id="rId10"/>
    <p:sldLayoutId id="2147484468" r:id="rId11"/>
    <p:sldLayoutId id="2147484469" r:id="rId12"/>
  </p:sldLayoutIdLst>
  <p:transition>
    <p:zoom/>
  </p:transition>
  <p:txStyles>
    <p:titleStyle>
      <a:lvl1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6pPr>
      <a:lvl7pPr marL="9144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7pPr>
      <a:lvl8pPr marL="13716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8pPr>
      <a:lvl9pPr marL="18288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9pPr>
    </p:titleStyle>
    <p:bodyStyle>
      <a:lvl1pPr marL="300038" indent="-3000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50875" indent="-2365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•"/>
        <a:defRPr>
          <a:solidFill>
            <a:schemeClr val="tx1"/>
          </a:solidFill>
          <a:latin typeface="+mn-lt"/>
        </a:defRPr>
      </a:lvl2pPr>
      <a:lvl3pPr marL="1000125" indent="-200025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-"/>
        <a:defRPr>
          <a:solidFill>
            <a:schemeClr val="tx1"/>
          </a:solidFill>
          <a:latin typeface="+mn-lt"/>
        </a:defRPr>
      </a:lvl3pPr>
      <a:lvl4pPr marL="1400175" indent="-200025" algn="l" defTabSz="800100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002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2574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7146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1718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6290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2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Ländern </a:t>
            </a:r>
          </a:p>
        </p:txBody>
      </p:sp>
      <p:graphicFrame>
        <p:nvGraphicFramePr>
          <p:cNvPr id="14339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5905396"/>
              </p:ext>
            </p:extLst>
          </p:nvPr>
        </p:nvGraphicFramePr>
        <p:xfrm>
          <a:off x="782638" y="1471613"/>
          <a:ext cx="7783512" cy="530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Diagramm" r:id="rId3" imgW="7734390" imgH="5267415" progId="Excel.Chart.8">
                  <p:embed/>
                </p:oleObj>
              </mc:Choice>
              <mc:Fallback>
                <p:oleObj name="Diagramm" r:id="rId3" imgW="7734390" imgH="5267415" progId="Excel.Char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1471613"/>
                        <a:ext cx="7783512" cy="5300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153440" y="3938052"/>
            <a:ext cx="120263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Syrien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505778" y="3047134"/>
            <a:ext cx="181886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Balkanstaaten</a:t>
            </a:r>
          </a:p>
        </p:txBody>
      </p:sp>
      <p:sp>
        <p:nvSpPr>
          <p:cNvPr id="14342" name="Textfeld 6"/>
          <p:cNvSpPr txBox="1">
            <a:spLocks noChangeArrowheads="1"/>
          </p:cNvSpPr>
          <p:nvPr/>
        </p:nvSpPr>
        <p:spPr bwMode="auto">
          <a:xfrm>
            <a:off x="322263" y="5989638"/>
            <a:ext cx="2435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169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17.03.2016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Alter</a:t>
            </a:r>
          </a:p>
        </p:txBody>
      </p:sp>
      <p:graphicFrame>
        <p:nvGraphicFramePr>
          <p:cNvPr id="15363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252450"/>
              </p:ext>
            </p:extLst>
          </p:nvPr>
        </p:nvGraphicFramePr>
        <p:xfrm>
          <a:off x="2014538" y="1252538"/>
          <a:ext cx="5997575" cy="482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Diagramm" r:id="rId3" imgW="6248336" imgH="5019546" progId="Excel.Chart.8">
                  <p:embed/>
                </p:oleObj>
              </mc:Choice>
              <mc:Fallback>
                <p:oleObj name="Diagramm" r:id="rId3" imgW="6248336" imgH="5019546" progId="Excel.Char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1252538"/>
                        <a:ext cx="5997575" cy="4821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113420" y="3928547"/>
            <a:ext cx="955536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18 - 30</a:t>
            </a:r>
          </a:p>
        </p:txBody>
      </p:sp>
      <p:sp>
        <p:nvSpPr>
          <p:cNvPr id="6" name="Textfeld 5"/>
          <p:cNvSpPr txBox="1"/>
          <p:nvPr/>
        </p:nvSpPr>
        <p:spPr>
          <a:xfrm rot="21336056">
            <a:off x="6689254" y="2957635"/>
            <a:ext cx="92890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11 - 17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16613"/>
              </p:ext>
            </p:extLst>
          </p:nvPr>
        </p:nvGraphicFramePr>
        <p:xfrm>
          <a:off x="368300" y="1674813"/>
          <a:ext cx="2078038" cy="305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444"/>
                <a:gridCol w="765594"/>
              </a:tblGrid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Altersgruppe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0-2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3-5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6-10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11-17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18-30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92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31-50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652007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Ü50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</a:tbl>
          </a:graphicData>
        </a:graphic>
      </p:graphicFrame>
      <p:sp>
        <p:nvSpPr>
          <p:cNvPr id="15395" name="Textfeld 1"/>
          <p:cNvSpPr txBox="1">
            <a:spLocks noChangeArrowheads="1"/>
          </p:cNvSpPr>
          <p:nvPr/>
        </p:nvSpPr>
        <p:spPr bwMode="auto">
          <a:xfrm>
            <a:off x="368300" y="5775325"/>
            <a:ext cx="2176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169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17.03.2016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smtClean="0"/>
              <a:t>Aktueller Sachstand</a:t>
            </a:r>
            <a:br>
              <a:rPr lang="de-DE" altLang="de-DE" smtClean="0"/>
            </a:br>
            <a:r>
              <a:rPr lang="de-DE" altLang="de-DE" smtClean="0"/>
              <a:t>Gesamtübersicht nach Geschlecht</a:t>
            </a:r>
          </a:p>
        </p:txBody>
      </p:sp>
      <p:graphicFrame>
        <p:nvGraphicFramePr>
          <p:cNvPr id="16387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689036"/>
              </p:ext>
            </p:extLst>
          </p:nvPr>
        </p:nvGraphicFramePr>
        <p:xfrm>
          <a:off x="1611313" y="1262063"/>
          <a:ext cx="6259512" cy="500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Diagramm" r:id="rId3" imgW="6219732" imgH="5267415" progId="Excel.Chart.8">
                  <p:embed/>
                </p:oleObj>
              </mc:Choice>
              <mc:Fallback>
                <p:oleObj name="Diagramm" r:id="rId3" imgW="6219732" imgH="5267415" progId="Excel.Char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313" y="1262063"/>
                        <a:ext cx="6259512" cy="5008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feld 1"/>
          <p:cNvSpPr txBox="1">
            <a:spLocks noChangeArrowheads="1"/>
          </p:cNvSpPr>
          <p:nvPr/>
        </p:nvSpPr>
        <p:spPr bwMode="auto">
          <a:xfrm>
            <a:off x="427038" y="5784850"/>
            <a:ext cx="1947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169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17.03.2016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ues_Layout_Roedl_2005">
  <a:themeElements>
    <a:clrScheme name="Neues_Layout_Roedl_200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ues_Layout_Roedl_20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006450"/>
            </a:gs>
            <a:gs pos="100000">
              <a:srgbClr val="80B2A8"/>
            </a:gs>
          </a:gsLst>
          <a:lin ang="5400000" scaled="1"/>
        </a:gradFill>
        <a:ln w="9525">
          <a:solidFill>
            <a:schemeClr val="tx1"/>
          </a:solidFill>
          <a:miter lim="800000"/>
          <a:headEnd/>
          <a:tailEnd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a:spPr>
      <a:bodyPr wrap="square" lIns="79375" tIns="38100" rIns="79375" bIns="38100" rtlCol="0" anchor="ctr" anchorCtr="0">
        <a:noAutofit/>
      </a:bodyPr>
      <a:lstStyle>
        <a:defPPr algn="l" eaLnBrk="0" hangingPunct="0">
          <a:spcBef>
            <a:spcPct val="50000"/>
          </a:spcBef>
          <a:buClrTx/>
          <a:defRPr sz="1800" b="1">
            <a:solidFill>
              <a:schemeClr val="bg1"/>
            </a:solidFill>
          </a:defRPr>
        </a:defPPr>
      </a:lstStyle>
    </a:spDef>
    <a:lnDef>
      <a:spPr bwMode="auto">
        <a:gradFill rotWithShape="0">
          <a:gsLst>
            <a:gs pos="0">
              <a:srgbClr val="C0D0D7"/>
            </a:gs>
            <a:gs pos="100000">
              <a:srgbClr val="C0D0D7">
                <a:gamma/>
                <a:tint val="60000"/>
                <a:invGamma/>
              </a:srgbClr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>
    <a:extraClrScheme>
      <a:clrScheme name="Neues_Layout_Roedl_20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s_Layout_Roedl_2005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C:\DOKUME~1\vintzann\LOKALE~1\Temp\Neues_Layout_Roedl_2005.pot</Template>
  <TotalTime>0</TotalTime>
  <Words>48</Words>
  <Application>Microsoft Office PowerPoint</Application>
  <PresentationFormat>Bildschirmpräsentation (4:3)</PresentationFormat>
  <Paragraphs>29</Paragraphs>
  <Slides>3</Slides>
  <Notes>0</Notes>
  <HiddenSlides>0</HiddenSlides>
  <MMClips>0</MMClips>
  <ScaleCrop>false</ScaleCrop>
  <HeadingPairs>
    <vt:vector size="10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  <vt:variant>
        <vt:lpstr>Zielgruppenorientierte Präsentationen</vt:lpstr>
      </vt:variant>
      <vt:variant>
        <vt:i4>1</vt:i4>
      </vt:variant>
    </vt:vector>
  </HeadingPairs>
  <TitlesOfParts>
    <vt:vector size="10" baseType="lpstr">
      <vt:lpstr>Arial</vt:lpstr>
      <vt:lpstr>Times New Roman</vt:lpstr>
      <vt:lpstr>Wingdings</vt:lpstr>
      <vt:lpstr>Frutiger CE 45 Light</vt:lpstr>
      <vt:lpstr>Neues_Layout_Roedl_2005</vt:lpstr>
      <vt:lpstr>Microsoft Excel Chart</vt:lpstr>
      <vt:lpstr>Aktueller Sachstand Gesamtübersicht nach Ländern </vt:lpstr>
      <vt:lpstr>Aktueller Sachstand Gesamtübersicht nach Alter</vt:lpstr>
      <vt:lpstr>Aktueller Sachstand Gesamtübersicht nach Geschlecht</vt:lpstr>
      <vt:lpstr>Zielgruppenpräsentation 1</vt:lpstr>
    </vt:vector>
  </TitlesOfParts>
  <Company>Roedl + Partner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Vorlage</dc:subject>
  <dc:creator>Bahnjan</dc:creator>
  <cp:lastModifiedBy>.</cp:lastModifiedBy>
  <cp:revision>929</cp:revision>
  <cp:lastPrinted>2001-09-26T11:13:38Z</cp:lastPrinted>
  <dcterms:created xsi:type="dcterms:W3CDTF">2005-07-20T12:43:23Z</dcterms:created>
  <dcterms:modified xsi:type="dcterms:W3CDTF">2016-03-17T06:41:22Z</dcterms:modified>
</cp:coreProperties>
</file>